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6" r:id="rId3"/>
    <p:sldId id="258" r:id="rId4"/>
    <p:sldId id="288" r:id="rId5"/>
    <p:sldId id="259" r:id="rId6"/>
    <p:sldId id="287" r:id="rId7"/>
    <p:sldId id="294" r:id="rId8"/>
    <p:sldId id="257" r:id="rId9"/>
    <p:sldId id="297" r:id="rId10"/>
    <p:sldId id="298" r:id="rId11"/>
    <p:sldId id="261" r:id="rId12"/>
    <p:sldId id="289" r:id="rId13"/>
    <p:sldId id="264" r:id="rId14"/>
    <p:sldId id="300" r:id="rId15"/>
    <p:sldId id="290" r:id="rId16"/>
    <p:sldId id="296" r:id="rId17"/>
    <p:sldId id="291" r:id="rId18"/>
    <p:sldId id="292" r:id="rId19"/>
    <p:sldId id="262" r:id="rId20"/>
    <p:sldId id="293" r:id="rId21"/>
    <p:sldId id="263" r:id="rId22"/>
  </p:sldIdLst>
  <p:sldSz cx="9144000" cy="5143500" type="screen16x9"/>
  <p:notesSz cx="6858000" cy="9144000"/>
  <p:embeddedFontLst>
    <p:embeddedFont>
      <p:font typeface="Muli" panose="02020500000000000000" charset="0"/>
      <p:regular r:id="rId25"/>
      <p:bold r:id="rId26"/>
      <p:italic r:id="rId27"/>
      <p:boldItalic r:id="rId28"/>
    </p:embeddedFont>
    <p:embeddedFont>
      <p:font typeface="Muli Light" panose="02020500000000000000" charset="0"/>
      <p:regular r:id="rId29"/>
      <p:bold r:id="rId30"/>
      <p:italic r:id="rId31"/>
      <p:boldItalic r:id="rId32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Microsoft Yi Baiti" panose="03000500000000000000" pitchFamily="66" charset="0"/>
      <p:regular r:id="rId35"/>
    </p:embeddedFont>
    <p:embeddedFont>
      <p:font typeface="Aharoni" panose="02010803020104030203" pitchFamily="2" charset="-79"/>
      <p:bold r:id="rId36"/>
    </p:embeddedFont>
    <p:embeddedFont>
      <p:font typeface="Amatic SC" panose="02020500000000000000" charset="-79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C3CED9"/>
    <a:srgbClr val="CBCBD3"/>
    <a:srgbClr val="C9E4B4"/>
    <a:srgbClr val="C0E78D"/>
    <a:srgbClr val="DBBDE5"/>
    <a:srgbClr val="F3C19B"/>
    <a:srgbClr val="B5D4E9"/>
    <a:srgbClr val="D07576"/>
    <a:srgbClr val="712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21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7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06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23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07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28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‐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dirty="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4012023" y="4275600"/>
            <a:ext cx="1119955" cy="92150"/>
          </a:xfrm>
          <a:custGeom>
            <a:avLst/>
            <a:gdLst/>
            <a:ahLst/>
            <a:cxnLst/>
            <a:rect l="l" t="t" r="r" b="b"/>
            <a:pathLst>
              <a:path w="13369" h="1100" extrusionOk="0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10.wdp"/><Relationship Id="rId26" Type="http://schemas.microsoft.com/office/2007/relationships/hdphoto" Target="../media/hdphoto14.wdp"/><Relationship Id="rId21" Type="http://schemas.openxmlformats.org/officeDocument/2006/relationships/image" Target="../media/image23.png"/><Relationship Id="rId34" Type="http://schemas.microsoft.com/office/2007/relationships/hdphoto" Target="../media/hdphoto18.wdp"/><Relationship Id="rId7" Type="http://schemas.openxmlformats.org/officeDocument/2006/relationships/image" Target="../media/image16.png"/><Relationship Id="rId12" Type="http://schemas.microsoft.com/office/2007/relationships/hdphoto" Target="../media/hdphoto7.wdp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microsoft.com/office/2007/relationships/hdphoto" Target="../media/hdphoto20.wdp"/><Relationship Id="rId2" Type="http://schemas.openxmlformats.org/officeDocument/2006/relationships/notesSlide" Target="../notesSlides/notesSlide16.xml"/><Relationship Id="rId16" Type="http://schemas.microsoft.com/office/2007/relationships/hdphoto" Target="../media/hdphoto9.wdp"/><Relationship Id="rId20" Type="http://schemas.microsoft.com/office/2007/relationships/hdphoto" Target="../media/hdphoto11.wdp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24" Type="http://schemas.microsoft.com/office/2007/relationships/hdphoto" Target="../media/hdphoto13.wdp"/><Relationship Id="rId32" Type="http://schemas.microsoft.com/office/2007/relationships/hdphoto" Target="../media/hdphoto17.wdp"/><Relationship Id="rId37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microsoft.com/office/2007/relationships/hdphoto" Target="../media/hdphoto15.wdp"/><Relationship Id="rId36" Type="http://schemas.microsoft.com/office/2007/relationships/hdphoto" Target="../media/hdphoto19.wdp"/><Relationship Id="rId10" Type="http://schemas.microsoft.com/office/2007/relationships/hdphoto" Target="../media/hdphoto6.wdp"/><Relationship Id="rId19" Type="http://schemas.openxmlformats.org/officeDocument/2006/relationships/image" Target="../media/image22.png"/><Relationship Id="rId31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openxmlformats.org/officeDocument/2006/relationships/image" Target="../media/image17.png"/><Relationship Id="rId14" Type="http://schemas.microsoft.com/office/2007/relationships/hdphoto" Target="../media/hdphoto8.wdp"/><Relationship Id="rId22" Type="http://schemas.microsoft.com/office/2007/relationships/hdphoto" Target="../media/hdphoto12.wdp"/><Relationship Id="rId27" Type="http://schemas.openxmlformats.org/officeDocument/2006/relationships/image" Target="../media/image26.png"/><Relationship Id="rId30" Type="http://schemas.microsoft.com/office/2007/relationships/hdphoto" Target="../media/hdphoto16.wdp"/><Relationship Id="rId35" Type="http://schemas.openxmlformats.org/officeDocument/2006/relationships/image" Target="../media/image30.png"/><Relationship Id="rId8" Type="http://schemas.microsoft.com/office/2007/relationships/hdphoto" Target="../media/hdphoto5.wdp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2.wdp"/><Relationship Id="rId5" Type="http://schemas.openxmlformats.org/officeDocument/2006/relationships/image" Target="../media/image33.png"/><Relationship Id="rId4" Type="http://schemas.microsoft.com/office/2007/relationships/hdphoto" Target="../media/hdphoto2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86122" y="1135582"/>
            <a:ext cx="8170886" cy="2948335"/>
            <a:chOff x="0" y="0"/>
            <a:chExt cx="7274311" cy="2624820"/>
          </a:xfrm>
        </p:grpSpPr>
        <p:grpSp>
          <p:nvGrpSpPr>
            <p:cNvPr id="5" name="群組 4"/>
            <p:cNvGrpSpPr/>
            <p:nvPr/>
          </p:nvGrpSpPr>
          <p:grpSpPr>
            <a:xfrm>
              <a:off x="530677" y="489196"/>
              <a:ext cx="6210300" cy="684614"/>
              <a:chOff x="530677" y="489177"/>
              <a:chExt cx="6301405" cy="716603"/>
            </a:xfrm>
          </p:grpSpPr>
          <p:cxnSp>
            <p:nvCxnSpPr>
              <p:cNvPr id="51" name="直線接點 50"/>
              <p:cNvCxnSpPr/>
              <p:nvPr/>
            </p:nvCxnSpPr>
            <p:spPr>
              <a:xfrm flipV="1">
                <a:off x="540343" y="685026"/>
                <a:ext cx="6291739" cy="9969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H="1" flipV="1">
                <a:off x="530677" y="675056"/>
                <a:ext cx="4330" cy="530724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 flipH="1" flipV="1">
                <a:off x="1777843" y="665389"/>
                <a:ext cx="14288" cy="490538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 flipH="1" flipV="1">
                <a:off x="3044631" y="685330"/>
                <a:ext cx="14288" cy="490538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>
                <a:endCxn id="7" idx="2"/>
              </p:cNvCxnSpPr>
              <p:nvPr/>
            </p:nvCxnSpPr>
            <p:spPr>
              <a:xfrm flipH="1" flipV="1">
                <a:off x="3733097" y="489177"/>
                <a:ext cx="3775" cy="209340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 flipH="1" flipV="1">
                <a:off x="4321794" y="675360"/>
                <a:ext cx="14288" cy="490538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 flipH="1" flipV="1">
                <a:off x="5588583" y="665389"/>
                <a:ext cx="14288" cy="490538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 flipH="1" flipV="1">
                <a:off x="6816713" y="665389"/>
                <a:ext cx="14288" cy="490538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圓角矩形 6"/>
            <p:cNvSpPr/>
            <p:nvPr/>
          </p:nvSpPr>
          <p:spPr>
            <a:xfrm>
              <a:off x="2815316" y="0"/>
              <a:ext cx="1744436" cy="489176"/>
            </a:xfrm>
            <a:prstGeom prst="roundRect">
              <a:avLst/>
            </a:prstGeom>
            <a:solidFill>
              <a:srgbClr val="BBEBB7"/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0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r>
                <a:rPr lang="zh-TW" altLang="en-US" sz="20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機器人</a:t>
              </a:r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0" y="793360"/>
              <a:ext cx="7274311" cy="488438"/>
              <a:chOff x="0" y="793360"/>
              <a:chExt cx="7272041" cy="484415"/>
            </a:xfrm>
            <a:solidFill>
              <a:srgbClr val="BBEBB7"/>
            </a:solidFill>
          </p:grpSpPr>
          <p:sp>
            <p:nvSpPr>
              <p:cNvPr id="45" name="圓角矩形 44"/>
              <p:cNvSpPr/>
              <p:nvPr/>
            </p:nvSpPr>
            <p:spPr>
              <a:xfrm>
                <a:off x="0" y="793361"/>
                <a:ext cx="1069796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1246574" y="793360"/>
                <a:ext cx="1069795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成長紀錄</a:t>
                </a:r>
              </a:p>
            </p:txBody>
          </p:sp>
          <p:sp>
            <p:nvSpPr>
              <p:cNvPr id="47" name="圓角矩形 46"/>
              <p:cNvSpPr/>
              <p:nvPr/>
            </p:nvSpPr>
            <p:spPr>
              <a:xfrm>
                <a:off x="2493146" y="793360"/>
                <a:ext cx="1069794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疫苗施打</a:t>
                </a:r>
              </a:p>
            </p:txBody>
          </p:sp>
          <p:sp>
            <p:nvSpPr>
              <p:cNvPr id="48" name="圓角矩形 47"/>
              <p:cNvSpPr/>
              <p:nvPr/>
            </p:nvSpPr>
            <p:spPr>
              <a:xfrm>
                <a:off x="3739718" y="793360"/>
                <a:ext cx="1059589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里程碑</a:t>
                </a:r>
              </a:p>
            </p:txBody>
          </p:sp>
          <p:sp>
            <p:nvSpPr>
              <p:cNvPr id="49" name="圓角矩形 48"/>
              <p:cNvSpPr/>
              <p:nvPr/>
            </p:nvSpPr>
            <p:spPr>
              <a:xfrm>
                <a:off x="4976085" y="793360"/>
                <a:ext cx="1059589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小孩教育</a:t>
                </a:r>
              </a:p>
            </p:txBody>
          </p:sp>
          <p:sp>
            <p:nvSpPr>
              <p:cNvPr id="50" name="圓角矩形 49"/>
              <p:cNvSpPr/>
              <p:nvPr/>
            </p:nvSpPr>
            <p:spPr>
              <a:xfrm>
                <a:off x="6212451" y="793360"/>
                <a:ext cx="1059590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孕期知識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406366" y="1292525"/>
              <a:ext cx="859509" cy="705686"/>
              <a:chOff x="6406366" y="1292525"/>
              <a:chExt cx="859509" cy="705686"/>
            </a:xfrm>
            <a:solidFill>
              <a:srgbClr val="E0F6DE"/>
            </a:solidFill>
          </p:grpSpPr>
          <p:grpSp>
            <p:nvGrpSpPr>
              <p:cNvPr id="41" name="群組 40"/>
              <p:cNvGrpSpPr/>
              <p:nvPr/>
            </p:nvGrpSpPr>
            <p:grpSpPr>
              <a:xfrm rot="16200000">
                <a:off x="6387911" y="1310980"/>
                <a:ext cx="517225" cy="480315"/>
                <a:chOff x="6387972" y="1310970"/>
                <a:chExt cx="2187316" cy="490538"/>
              </a:xfrm>
              <a:grpFill/>
            </p:grpSpPr>
            <p:cxnSp>
              <p:nvCxnSpPr>
                <p:cNvPr id="43" name="直線接點 42"/>
                <p:cNvCxnSpPr/>
                <p:nvPr/>
              </p:nvCxnSpPr>
              <p:spPr>
                <a:xfrm rot="5400000" flipH="1" flipV="1">
                  <a:off x="7477359" y="223980"/>
                  <a:ext cx="8541" cy="2187316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65841" y="1310970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圓角矩形 41"/>
              <p:cNvSpPr/>
              <p:nvPr/>
            </p:nvSpPr>
            <p:spPr>
              <a:xfrm>
                <a:off x="6621237" y="1513796"/>
                <a:ext cx="644638" cy="484415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提醒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202313" y="1292527"/>
              <a:ext cx="857046" cy="705681"/>
              <a:chOff x="202313" y="1292527"/>
              <a:chExt cx="857046" cy="705681"/>
            </a:xfrm>
            <a:solidFill>
              <a:srgbClr val="E0F6DE"/>
            </a:solidFill>
          </p:grpSpPr>
          <p:grpSp>
            <p:nvGrpSpPr>
              <p:cNvPr id="37" name="群組 36"/>
              <p:cNvGrpSpPr/>
              <p:nvPr/>
            </p:nvGrpSpPr>
            <p:grpSpPr>
              <a:xfrm rot="16200000">
                <a:off x="190113" y="1304727"/>
                <a:ext cx="504775" cy="480375"/>
                <a:chOff x="189981" y="1304747"/>
                <a:chExt cx="2135776" cy="490538"/>
              </a:xfrm>
              <a:grpFill/>
            </p:grpSpPr>
            <p:cxnSp>
              <p:nvCxnSpPr>
                <p:cNvPr id="39" name="直線接點 38"/>
                <p:cNvCxnSpPr/>
                <p:nvPr/>
              </p:nvCxnSpPr>
              <p:spPr>
                <a:xfrm rot="5400000" flipH="1" flipV="1">
                  <a:off x="1255504" y="239225"/>
                  <a:ext cx="4730" cy="2135776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>
                <a:xfrm flipH="1" flipV="1">
                  <a:off x="216325" y="1304747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圓角矩形 37"/>
              <p:cNvSpPr/>
              <p:nvPr/>
            </p:nvSpPr>
            <p:spPr>
              <a:xfrm>
                <a:off x="414720" y="1513793"/>
                <a:ext cx="644639" cy="484415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新增</a:t>
                </a:r>
                <a:endParaRPr lang="en-US" altLang="zh-TW" sz="1500" b="1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1430322" y="1292525"/>
              <a:ext cx="858949" cy="1332294"/>
              <a:chOff x="1430321" y="1292525"/>
              <a:chExt cx="858947" cy="1332294"/>
            </a:xfrm>
            <a:solidFill>
              <a:srgbClr val="E0F6DE"/>
            </a:solidFill>
          </p:grpSpPr>
          <p:grpSp>
            <p:nvGrpSpPr>
              <p:cNvPr id="31" name="群組 30"/>
              <p:cNvGrpSpPr/>
              <p:nvPr/>
            </p:nvGrpSpPr>
            <p:grpSpPr>
              <a:xfrm rot="16200000">
                <a:off x="1106205" y="1616641"/>
                <a:ext cx="1138769" cy="490538"/>
                <a:chOff x="1106205" y="1616641"/>
                <a:chExt cx="4816329" cy="490538"/>
              </a:xfrm>
              <a:grpFill/>
            </p:grpSpPr>
            <p:cxnSp>
              <p:nvCxnSpPr>
                <p:cNvPr id="34" name="直線接點 33"/>
                <p:cNvCxnSpPr/>
                <p:nvPr/>
              </p:nvCxnSpPr>
              <p:spPr>
                <a:xfrm rot="5400000" flipH="1" flipV="1">
                  <a:off x="3508128" y="-782886"/>
                  <a:ext cx="12484" cy="4816329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/>
                <p:cNvCxnSpPr/>
                <p:nvPr/>
              </p:nvCxnSpPr>
              <p:spPr>
                <a:xfrm flipH="1" flipV="1">
                  <a:off x="1229339" y="1616641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/>
                <p:cNvCxnSpPr/>
                <p:nvPr/>
              </p:nvCxnSpPr>
              <p:spPr>
                <a:xfrm flipH="1" flipV="1">
                  <a:off x="3813091" y="1616641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圓角矩形 31"/>
              <p:cNvSpPr/>
              <p:nvPr/>
            </p:nvSpPr>
            <p:spPr>
              <a:xfrm>
                <a:off x="1644629" y="1513795"/>
                <a:ext cx="644639" cy="484415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新增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圓角矩形 32"/>
              <p:cNvSpPr/>
              <p:nvPr/>
            </p:nvSpPr>
            <p:spPr>
              <a:xfrm>
                <a:off x="1644629" y="2140405"/>
                <a:ext cx="644639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判斷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2660323" y="1292526"/>
              <a:ext cx="850430" cy="1332293"/>
              <a:chOff x="2660326" y="1292526"/>
              <a:chExt cx="850432" cy="1332293"/>
            </a:xfrm>
            <a:solidFill>
              <a:srgbClr val="E0F6DE"/>
            </a:solidFill>
          </p:grpSpPr>
          <p:grpSp>
            <p:nvGrpSpPr>
              <p:cNvPr id="25" name="群組 24"/>
              <p:cNvGrpSpPr/>
              <p:nvPr/>
            </p:nvGrpSpPr>
            <p:grpSpPr>
              <a:xfrm rot="16200000">
                <a:off x="2331651" y="1621201"/>
                <a:ext cx="1137711" cy="480361"/>
                <a:chOff x="2331541" y="1621215"/>
                <a:chExt cx="4811317" cy="490538"/>
              </a:xfrm>
              <a:grpFill/>
            </p:grpSpPr>
            <p:cxnSp>
              <p:nvCxnSpPr>
                <p:cNvPr id="28" name="直線接點 27"/>
                <p:cNvCxnSpPr/>
                <p:nvPr/>
              </p:nvCxnSpPr>
              <p:spPr>
                <a:xfrm rot="5400000" flipH="1" flipV="1">
                  <a:off x="4733440" y="-778289"/>
                  <a:ext cx="7519" cy="4811317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接點 28"/>
                <p:cNvCxnSpPr/>
                <p:nvPr/>
              </p:nvCxnSpPr>
              <p:spPr>
                <a:xfrm flipH="1" flipV="1">
                  <a:off x="2449666" y="1621215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 flipH="1" flipV="1">
                  <a:off x="5033418" y="1621215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圓角矩形 25"/>
              <p:cNvSpPr/>
              <p:nvPr/>
            </p:nvSpPr>
            <p:spPr>
              <a:xfrm>
                <a:off x="2866119" y="1513795"/>
                <a:ext cx="644639" cy="484415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提醒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2866119" y="2140405"/>
                <a:ext cx="644639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達成</a:t>
                </a: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81714" y="1292525"/>
              <a:ext cx="891386" cy="1332295"/>
              <a:chOff x="3881719" y="1292525"/>
              <a:chExt cx="891388" cy="1332295"/>
            </a:xfrm>
            <a:solidFill>
              <a:srgbClr val="E0F6DE"/>
            </a:solidFill>
          </p:grpSpPr>
          <p:grpSp>
            <p:nvGrpSpPr>
              <p:cNvPr id="19" name="群組 18"/>
              <p:cNvGrpSpPr/>
              <p:nvPr/>
            </p:nvGrpSpPr>
            <p:grpSpPr>
              <a:xfrm rot="16200000">
                <a:off x="3562894" y="1611350"/>
                <a:ext cx="1128187" cy="490538"/>
                <a:chOff x="3562894" y="1611350"/>
                <a:chExt cx="4772165" cy="490538"/>
              </a:xfrm>
              <a:grpFill/>
            </p:grpSpPr>
            <p:cxnSp>
              <p:nvCxnSpPr>
                <p:cNvPr id="22" name="直線接點 21"/>
                <p:cNvCxnSpPr/>
                <p:nvPr/>
              </p:nvCxnSpPr>
              <p:spPr>
                <a:xfrm rot="5400000" flipH="1" flipV="1">
                  <a:off x="5945860" y="-769220"/>
                  <a:ext cx="6234" cy="4772165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/>
                <p:cNvCxnSpPr/>
                <p:nvPr/>
              </p:nvCxnSpPr>
              <p:spPr>
                <a:xfrm flipH="1" flipV="1">
                  <a:off x="3641861" y="1611350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接點 23"/>
                <p:cNvCxnSpPr/>
                <p:nvPr/>
              </p:nvCxnSpPr>
              <p:spPr>
                <a:xfrm flipH="1" flipV="1">
                  <a:off x="6225613" y="1611350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圓角矩形 19"/>
              <p:cNvSpPr/>
              <p:nvPr/>
            </p:nvSpPr>
            <p:spPr>
              <a:xfrm>
                <a:off x="4128469" y="1513796"/>
                <a:ext cx="644638" cy="484415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提醒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圓角矩形 20"/>
              <p:cNvSpPr/>
              <p:nvPr/>
            </p:nvSpPr>
            <p:spPr>
              <a:xfrm>
                <a:off x="4128469" y="2140406"/>
                <a:ext cx="644638" cy="484414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達成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5144063" y="1281799"/>
              <a:ext cx="891385" cy="716412"/>
              <a:chOff x="5144069" y="1281799"/>
              <a:chExt cx="891387" cy="716412"/>
            </a:xfrm>
            <a:solidFill>
              <a:srgbClr val="E0F6DE"/>
            </a:solidFill>
          </p:grpSpPr>
          <p:grpSp>
            <p:nvGrpSpPr>
              <p:cNvPr id="15" name="群組 14"/>
              <p:cNvGrpSpPr/>
              <p:nvPr/>
            </p:nvGrpSpPr>
            <p:grpSpPr>
              <a:xfrm rot="16200000">
                <a:off x="5120599" y="1305269"/>
                <a:ext cx="537478" cy="490538"/>
                <a:chOff x="5125960" y="1310631"/>
                <a:chExt cx="2273502" cy="490538"/>
              </a:xfrm>
              <a:grpFill/>
            </p:grpSpPr>
            <p:cxnSp>
              <p:nvCxnSpPr>
                <p:cNvPr id="17" name="直線接點 16"/>
                <p:cNvCxnSpPr/>
                <p:nvPr/>
              </p:nvCxnSpPr>
              <p:spPr>
                <a:xfrm rot="5400000" flipV="1">
                  <a:off x="6262711" y="189640"/>
                  <a:ext cx="0" cy="2273502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/>
                <p:nvPr/>
              </p:nvCxnSpPr>
              <p:spPr>
                <a:xfrm flipH="1" flipV="1">
                  <a:off x="5244637" y="1310631"/>
                  <a:ext cx="14287" cy="490538"/>
                </a:xfrm>
                <a:prstGeom prst="line">
                  <a:avLst/>
                </a:prstGeom>
                <a:grpFill/>
                <a:ln w="3810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圓角矩形 15"/>
              <p:cNvSpPr/>
              <p:nvPr/>
            </p:nvSpPr>
            <p:spPr>
              <a:xfrm>
                <a:off x="5390818" y="1513796"/>
                <a:ext cx="644638" cy="484415"/>
              </a:xfrm>
              <a:prstGeom prst="roundRect">
                <a:avLst/>
              </a:prstGeom>
              <a:grpFill/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5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提醒</a:t>
                </a:r>
                <a:endParaRPr lang="en-US" altLang="zh-TW" sz="15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59" name="文字方塊 58"/>
          <p:cNvSpPr txBox="1"/>
          <p:nvPr/>
        </p:nvSpPr>
        <p:spPr>
          <a:xfrm>
            <a:off x="8460432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10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07654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DAB1F9"/>
                </a:solidFill>
              </a:ln>
              <a:solidFill>
                <a:srgbClr val="DBBDE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DBBD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</a:t>
            </a:r>
          </a:p>
        </p:txBody>
      </p:sp>
      <p:sp>
        <p:nvSpPr>
          <p:cNvPr id="9" name="Google Shape;361;p39"/>
          <p:cNvSpPr/>
          <p:nvPr/>
        </p:nvSpPr>
        <p:spPr>
          <a:xfrm>
            <a:off x="4232416" y="1259073"/>
            <a:ext cx="627616" cy="66460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B77FCB">
              <a:alpha val="67059"/>
            </a:srgbClr>
          </a:solidFill>
          <a:ln>
            <a:solidFill>
              <a:srgbClr val="DBBDE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DBBDE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23928" y="555526"/>
            <a:ext cx="122413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995936" y="4227934"/>
            <a:ext cx="136815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綺</a:t>
            </a: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DBBD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3200" dirty="0">
                <a:solidFill>
                  <a:srgbClr val="DBBD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</a:p>
        </p:txBody>
      </p:sp>
      <p:sp>
        <p:nvSpPr>
          <p:cNvPr id="5" name="矩形 4"/>
          <p:cNvSpPr/>
          <p:nvPr/>
        </p:nvSpPr>
        <p:spPr>
          <a:xfrm>
            <a:off x="3923928" y="555526"/>
            <a:ext cx="122413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995936" y="4227934"/>
            <a:ext cx="136815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475655" y="1566975"/>
            <a:ext cx="6624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懷孕中的媽媽</a:t>
            </a:r>
            <a:endParaRPr lang="en-US" altLang="zh-TW" sz="24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Muli Light"/>
            </a:endParaRPr>
          </a:p>
          <a:p>
            <a:endParaRPr lang="en-US" altLang="zh-TW" sz="2400" dirty="0">
              <a:solidFill>
                <a:schemeClr val="bg2">
                  <a:lumMod val="60000"/>
                  <a:lumOff val="40000"/>
                </a:schemeClr>
              </a:solidFill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  <a:sym typeface="Muli Light"/>
            </a:endParaRPr>
          </a:p>
          <a:p>
            <a:r>
              <a:rPr lang="zh-TW" altLang="zh-TW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家</a:t>
            </a:r>
            <a:r>
              <a:rPr lang="zh-TW" altLang="zh-TW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中</a:t>
            </a:r>
            <a:r>
              <a:rPr lang="zh-TW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有</a:t>
            </a:r>
            <a:r>
              <a:rPr lang="en-US" altLang="zh-TW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0-5</a:t>
            </a:r>
            <a:r>
              <a:rPr lang="zh-TW" altLang="zh-TW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歲</a:t>
            </a:r>
            <a:r>
              <a:rPr lang="zh-TW" alt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小孩</a:t>
            </a:r>
            <a:r>
              <a:rPr lang="zh-TW" altLang="zh-TW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的</a:t>
            </a:r>
            <a:r>
              <a:rPr lang="zh-TW" altLang="zh-TW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Muli Light"/>
              </a:rPr>
              <a:t>父母</a:t>
            </a:r>
          </a:p>
        </p:txBody>
      </p:sp>
      <p:sp>
        <p:nvSpPr>
          <p:cNvPr id="10" name="Google Shape;194;p27"/>
          <p:cNvSpPr txBox="1">
            <a:spLocks noGrp="1"/>
          </p:cNvSpPr>
          <p:nvPr/>
        </p:nvSpPr>
        <p:spPr>
          <a:xfrm>
            <a:off x="-468560" y="3489027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 w="12700">
                  <a:solidFill>
                    <a:srgbClr val="DBBDE5"/>
                  </a:solidFill>
                </a:ln>
                <a:solidFill>
                  <a:srgbClr val="DBBDE5"/>
                </a:solidFill>
                <a:cs typeface="Adobe Hebrew"/>
              </a:rPr>
              <a:t>0-5 years old</a:t>
            </a:r>
            <a:endParaRPr sz="4800" dirty="0">
              <a:ln w="12700">
                <a:solidFill>
                  <a:srgbClr val="DBBDE5"/>
                </a:solidFill>
              </a:ln>
              <a:solidFill>
                <a:srgbClr val="DBBDE5"/>
              </a:solidFill>
              <a:cs typeface="Adobe Hebrew"/>
            </a:endParaRPr>
          </a:p>
        </p:txBody>
      </p:sp>
      <p:sp>
        <p:nvSpPr>
          <p:cNvPr id="12" name="Google Shape;331;p39"/>
          <p:cNvSpPr/>
          <p:nvPr/>
        </p:nvSpPr>
        <p:spPr>
          <a:xfrm>
            <a:off x="5796137" y="3147814"/>
            <a:ext cx="1440159" cy="1148435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9CAFA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621927"/>
            <a:ext cx="866775" cy="762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388424" y="451596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12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5503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會提醒媽媽們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改善媽媽手冊知識不足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新資訊無法即時提供給父母的問題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讓媽媽們可以分享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378728" y="2079732"/>
            <a:ext cx="3880763" cy="1428122"/>
            <a:chOff x="2059389" y="2062601"/>
            <a:chExt cx="3880763" cy="1428122"/>
          </a:xfrm>
        </p:grpSpPr>
        <p:sp>
          <p:nvSpPr>
            <p:cNvPr id="25" name="矩形 24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7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8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6372200" y="963132"/>
            <a:ext cx="2155753" cy="3048778"/>
            <a:chOff x="2411760" y="1131590"/>
            <a:chExt cx="2155753" cy="3048778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290" y="1419622"/>
              <a:ext cx="1872208" cy="2520280"/>
            </a:xfrm>
            <a:prstGeom prst="rect">
              <a:avLst/>
            </a:prstGeom>
          </p:spPr>
        </p:pic>
        <p:sp>
          <p:nvSpPr>
            <p:cNvPr id="12" name="Google Shape;272;p33"/>
            <p:cNvSpPr/>
            <p:nvPr/>
          </p:nvSpPr>
          <p:spPr>
            <a:xfrm>
              <a:off x="2411760" y="1131590"/>
              <a:ext cx="2155753" cy="3048778"/>
            </a:xfrm>
            <a:custGeom>
              <a:avLst/>
              <a:gdLst/>
              <a:ahLst/>
              <a:cxnLst/>
              <a:rect l="l" t="t" r="r" b="b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808752" y="1320732"/>
            <a:ext cx="1278775" cy="2691178"/>
            <a:chOff x="916961" y="1320732"/>
            <a:chExt cx="1278775" cy="269117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8" y="1702348"/>
              <a:ext cx="1080120" cy="2049792"/>
            </a:xfrm>
            <a:prstGeom prst="rect">
              <a:avLst/>
            </a:prstGeom>
          </p:spPr>
        </p:pic>
        <p:sp>
          <p:nvSpPr>
            <p:cNvPr id="9" name="Google Shape;264;p32"/>
            <p:cNvSpPr/>
            <p:nvPr/>
          </p:nvSpPr>
          <p:spPr>
            <a:xfrm>
              <a:off x="916961" y="1320732"/>
              <a:ext cx="1278775" cy="269117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54364" y="1635646"/>
            <a:ext cx="3869715" cy="2376264"/>
            <a:chOff x="4932040" y="1779662"/>
            <a:chExt cx="3869715" cy="237626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260" y="1923678"/>
              <a:ext cx="3570700" cy="1807079"/>
            </a:xfrm>
            <a:prstGeom prst="rect">
              <a:avLst/>
            </a:prstGeom>
          </p:spPr>
        </p:pic>
        <p:sp>
          <p:nvSpPr>
            <p:cNvPr id="13" name="Google Shape;280;p34"/>
            <p:cNvSpPr/>
            <p:nvPr/>
          </p:nvSpPr>
          <p:spPr>
            <a:xfrm>
              <a:off x="4932040" y="1779662"/>
              <a:ext cx="3869715" cy="2376264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開發工具及環境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開發工具及環境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1475656" y="1046081"/>
            <a:ext cx="2520280" cy="12308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95536" y="2525702"/>
            <a:ext cx="2520280" cy="2212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076056" y="1052886"/>
            <a:ext cx="2520280" cy="12308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156176" y="2548654"/>
            <a:ext cx="2520280" cy="21900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275856" y="3028253"/>
            <a:ext cx="2520280" cy="12308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331640" y="823553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作業系統、資料庫</a:t>
            </a:r>
            <a:endParaRPr lang="zh-TW" altLang="en-US" sz="2400" b="1" dirty="0">
              <a:solidFill>
                <a:srgbClr val="739AD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32038" y="835773"/>
            <a:ext cx="28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管理平台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51520" y="2348367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應用程式、語言</a:t>
            </a:r>
            <a:endParaRPr lang="zh-TW" altLang="en-US" sz="2400" b="1" dirty="0">
              <a:solidFill>
                <a:srgbClr val="739AD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31839" y="2830165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使用需</a:t>
            </a:r>
            <a:r>
              <a:rPr lang="zh-TW" altLang="en-US" sz="2400" b="1" dirty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012158" y="2383565"/>
            <a:ext cx="28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設計工</a:t>
            </a:r>
            <a:r>
              <a:rPr lang="zh-TW" altLang="en-US" sz="2400" b="1" dirty="0">
                <a:solidFill>
                  <a:srgbClr val="739AD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具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83" y="1122026"/>
            <a:ext cx="1261845" cy="126184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3" y="3014176"/>
            <a:ext cx="612646" cy="8413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385827"/>
            <a:ext cx="771382" cy="77138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34" y="1336157"/>
            <a:ext cx="833581" cy="83358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9" y="3180744"/>
            <a:ext cx="510359" cy="50823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8540"/>
            <a:ext cx="614700" cy="6147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643669"/>
            <a:ext cx="566319" cy="56631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75" y="4231186"/>
            <a:ext cx="1507014" cy="30504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23" r="30256"/>
          <a:stretch/>
        </p:blipFill>
        <p:spPr>
          <a:xfrm>
            <a:off x="7042654" y="2995373"/>
            <a:ext cx="687467" cy="76884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51870"/>
            <a:ext cx="510845" cy="52732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219822"/>
            <a:ext cx="498337" cy="49833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221" b="9341"/>
          <a:stretch/>
        </p:blipFill>
        <p:spPr>
          <a:xfrm>
            <a:off x="639580" y="3788197"/>
            <a:ext cx="1664168" cy="88597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31" y="2858855"/>
            <a:ext cx="997304" cy="52358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09" y="3512484"/>
            <a:ext cx="561512" cy="56151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651870"/>
            <a:ext cx="653827" cy="65382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" t="6296" r="5798" b="21877"/>
          <a:stretch/>
        </p:blipFill>
        <p:spPr>
          <a:xfrm>
            <a:off x="1691680" y="1473473"/>
            <a:ext cx="758661" cy="59609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3008" r="95865">
                        <a14:foregroundMark x1="3759" y1="38333" x2="3383" y2="51667"/>
                        <a14:foregroundMark x1="11278" y1="41667" x2="11278" y2="43333"/>
                        <a14:foregroundMark x1="25188" y1="43333" x2="25188" y2="43333"/>
                        <a14:foregroundMark x1="44361" y1="46667" x2="44361" y2="46667"/>
                        <a14:foregroundMark x1="51128" y1="55000" x2="51128" y2="55000"/>
                        <a14:foregroundMark x1="56767" y1="50000" x2="56767" y2="50000"/>
                        <a14:foregroundMark x1="63158" y1="53333" x2="63158" y2="53333"/>
                        <a14:foregroundMark x1="66165" y1="41667" x2="66165" y2="41667"/>
                        <a14:foregroundMark x1="73308" y1="50000" x2="73308" y2="50000"/>
                        <a14:foregroundMark x1="80075" y1="48333" x2="80075" y2="48333"/>
                        <a14:foregroundMark x1="83459" y1="53333" x2="83459" y2="53333"/>
                        <a14:foregroundMark x1="90226" y1="66667" x2="90226" y2="66667"/>
                        <a14:foregroundMark x1="95865" y1="56667" x2="95865" y2="56667"/>
                      </a14:backgroundRemoval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7" y="2828338"/>
            <a:ext cx="1245083" cy="280846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19" y="2795172"/>
            <a:ext cx="510862" cy="501496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18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3567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180969" y="1328935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前言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180969" y="3447459"/>
            <a:ext cx="201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使用對象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180969" y="2003234"/>
            <a:ext cx="1368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動機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180968" y="2715766"/>
            <a:ext cx="15989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功能簡介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349321" y="1328935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349321" y="2003234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開發工具及環境</a:t>
            </a:r>
            <a:endParaRPr lang="zh-TW" altLang="en-US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49321" y="2715766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  <a:endParaRPr lang="zh-TW" altLang="en-US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matic SC"/>
            </a:endParaRPr>
          </a:p>
        </p:txBody>
      </p:sp>
      <p:sp>
        <p:nvSpPr>
          <p:cNvPr id="24" name="Google Shape;339;p39"/>
          <p:cNvSpPr/>
          <p:nvPr/>
        </p:nvSpPr>
        <p:spPr>
          <a:xfrm flipH="1">
            <a:off x="1694702" y="1426363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24;p39"/>
          <p:cNvSpPr/>
          <p:nvPr/>
        </p:nvSpPr>
        <p:spPr>
          <a:xfrm>
            <a:off x="1691680" y="274996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37;p39"/>
          <p:cNvSpPr/>
          <p:nvPr/>
        </p:nvSpPr>
        <p:spPr>
          <a:xfrm>
            <a:off x="4889126" y="140520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8" name="Google Shape;347;p39"/>
          <p:cNvSpPr/>
          <p:nvPr/>
        </p:nvSpPr>
        <p:spPr>
          <a:xfrm flipH="1">
            <a:off x="4869973" y="2076454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9" name="Google Shape;355;p39"/>
          <p:cNvSpPr/>
          <p:nvPr/>
        </p:nvSpPr>
        <p:spPr>
          <a:xfrm>
            <a:off x="4886949" y="2801933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31" name="Google Shape;348;p39"/>
          <p:cNvSpPr/>
          <p:nvPr/>
        </p:nvSpPr>
        <p:spPr>
          <a:xfrm>
            <a:off x="1695447" y="2087264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32" name="Google Shape;361;p39"/>
          <p:cNvSpPr/>
          <p:nvPr/>
        </p:nvSpPr>
        <p:spPr>
          <a:xfrm>
            <a:off x="1705320" y="3533131"/>
            <a:ext cx="303227" cy="32109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347614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行事曆檢視日記及成長記錄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報表給醫院做為參考</a:t>
            </a: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與醫院合作，能將我們所蒐集到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4383876" y="971533"/>
            <a:ext cx="921107" cy="93694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20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572000" y="2149362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8000" dirty="0">
                <a:solidFill>
                  <a:srgbClr val="F6DEDE"/>
                </a:solidFill>
              </a:rPr>
              <a:t>Thanks</a:t>
            </a:r>
            <a:r>
              <a:rPr lang="en" altLang="zh-TW" sz="80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8000" dirty="0">
                <a:solidFill>
                  <a:srgbClr val="F6DEDE"/>
                </a:solidFill>
                <a:sym typeface="Muli Light"/>
              </a:rPr>
              <a:t>❤</a:t>
            </a:r>
            <a:endParaRPr sz="80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pic>
        <p:nvPicPr>
          <p:cNvPr id="3" name="Picture 2" descr="bab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2152"/>
            <a:ext cx="6428491" cy="36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內容版面配置區 2"/>
          <p:cNvSpPr txBox="1">
            <a:spLocks/>
          </p:cNvSpPr>
          <p:nvPr/>
        </p:nvSpPr>
        <p:spPr>
          <a:xfrm>
            <a:off x="0" y="4155926"/>
            <a:ext cx="9144000" cy="36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/>
            <a:r>
              <a:rPr lang="zh-TW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疫苗</a:t>
            </a:r>
            <a:r>
              <a:rPr lang="zh-TW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、接種、餵養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…</a:t>
            </a:r>
            <a:r>
              <a:rPr lang="zh-TW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等等都是媽媽特別關心的</a:t>
            </a:r>
            <a:r>
              <a:rPr lang="zh-TW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問題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，可以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做為</a:t>
            </a:r>
            <a:r>
              <a:rPr lang="en-US" altLang="zh-TW" sz="2000" b="1" dirty="0" err="1">
                <a:latin typeface="Microsoft Yi Baiti" pitchFamily="66" charset="0"/>
                <a:ea typeface="Microsoft Yi Baiti" pitchFamily="66" charset="0"/>
                <a:cs typeface="Adobe Hebrew" pitchFamily="18" charset="-79"/>
                <a:sym typeface="Amatic SC"/>
              </a:rPr>
              <a:t>Babyhub</a:t>
            </a:r>
            <a:r>
              <a:rPr lang="zh-TW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的主要參考資訊</a:t>
            </a: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532440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1256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媽媽手冊知識不充足也不完整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及時更新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19084" y="915566"/>
            <a:ext cx="8100048" cy="3890229"/>
            <a:chOff x="0" y="0"/>
            <a:chExt cx="5580219" cy="3276600"/>
          </a:xfrm>
        </p:grpSpPr>
        <p:sp>
          <p:nvSpPr>
            <p:cNvPr id="50" name="矩形 49"/>
            <p:cNvSpPr/>
            <p:nvPr/>
          </p:nvSpPr>
          <p:spPr>
            <a:xfrm>
              <a:off x="0" y="0"/>
              <a:ext cx="550545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1" name="群組 50"/>
            <p:cNvGrpSpPr/>
            <p:nvPr/>
          </p:nvGrpSpPr>
          <p:grpSpPr>
            <a:xfrm>
              <a:off x="0" y="47625"/>
              <a:ext cx="5580219" cy="3162301"/>
              <a:chOff x="0" y="47625"/>
              <a:chExt cx="5580219" cy="3162301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0" y="47625"/>
                <a:ext cx="5580219" cy="3162301"/>
                <a:chOff x="0" y="47625"/>
                <a:chExt cx="5580219" cy="3162301"/>
              </a:xfrm>
            </p:grpSpPr>
            <p:grpSp>
              <p:nvGrpSpPr>
                <p:cNvPr id="55" name="群組 54"/>
                <p:cNvGrpSpPr/>
                <p:nvPr/>
              </p:nvGrpSpPr>
              <p:grpSpPr>
                <a:xfrm>
                  <a:off x="619125" y="161925"/>
                  <a:ext cx="3981450" cy="2447925"/>
                  <a:chOff x="619125" y="161925"/>
                  <a:chExt cx="3981450" cy="2447925"/>
                </a:xfrm>
              </p:grpSpPr>
              <p:cxnSp>
                <p:nvCxnSpPr>
                  <p:cNvPr id="83" name="直線接點 82"/>
                  <p:cNvCxnSpPr/>
                  <p:nvPr/>
                </p:nvCxnSpPr>
                <p:spPr>
                  <a:xfrm flipV="1">
                    <a:off x="619125" y="161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接點 83"/>
                  <p:cNvCxnSpPr/>
                  <p:nvPr/>
                </p:nvCxnSpPr>
                <p:spPr>
                  <a:xfrm flipV="1">
                    <a:off x="619125" y="2600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線接點 84"/>
                  <p:cNvCxnSpPr/>
                  <p:nvPr/>
                </p:nvCxnSpPr>
                <p:spPr>
                  <a:xfrm flipV="1">
                    <a:off x="619125" y="2193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線接點 85"/>
                  <p:cNvCxnSpPr/>
                  <p:nvPr/>
                </p:nvCxnSpPr>
                <p:spPr>
                  <a:xfrm flipV="1">
                    <a:off x="619125" y="17875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線接點 86"/>
                  <p:cNvCxnSpPr/>
                  <p:nvPr/>
                </p:nvCxnSpPr>
                <p:spPr>
                  <a:xfrm flipV="1">
                    <a:off x="619125" y="13811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線接點 87"/>
                  <p:cNvCxnSpPr/>
                  <p:nvPr/>
                </p:nvCxnSpPr>
                <p:spPr>
                  <a:xfrm flipV="1">
                    <a:off x="619125" y="9747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線接點 88"/>
                  <p:cNvCxnSpPr/>
                  <p:nvPr/>
                </p:nvCxnSpPr>
                <p:spPr>
                  <a:xfrm flipV="1">
                    <a:off x="619125" y="568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群組 55"/>
                <p:cNvGrpSpPr/>
                <p:nvPr/>
              </p:nvGrpSpPr>
              <p:grpSpPr>
                <a:xfrm>
                  <a:off x="914400" y="323850"/>
                  <a:ext cx="714375" cy="2657475"/>
                  <a:chOff x="914400" y="323850"/>
                  <a:chExt cx="714375" cy="26574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1" name="矩形 80"/>
                  <p:cNvSpPr/>
                  <p:nvPr/>
                </p:nvSpPr>
                <p:spPr>
                  <a:xfrm>
                    <a:off x="1295400" y="2286000"/>
                    <a:ext cx="333375" cy="6953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914400" y="323850"/>
                    <a:ext cx="333375" cy="26574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57" name="群組 56"/>
                <p:cNvGrpSpPr/>
                <p:nvPr/>
              </p:nvGrpSpPr>
              <p:grpSpPr>
                <a:xfrm>
                  <a:off x="3581400" y="533400"/>
                  <a:ext cx="704850" cy="2457450"/>
                  <a:chOff x="3581400" y="533400"/>
                  <a:chExt cx="704850" cy="2457450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9" name="矩形 78"/>
                  <p:cNvSpPr/>
                  <p:nvPr/>
                </p:nvSpPr>
                <p:spPr>
                  <a:xfrm>
                    <a:off x="3581400" y="533400"/>
                    <a:ext cx="333375" cy="2457450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3952875" y="1409700"/>
                    <a:ext cx="333375" cy="15716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58" name="群組 57"/>
                <p:cNvGrpSpPr/>
                <p:nvPr/>
              </p:nvGrpSpPr>
              <p:grpSpPr>
                <a:xfrm>
                  <a:off x="2247900" y="371475"/>
                  <a:ext cx="700088" cy="2619375"/>
                  <a:chOff x="2247900" y="371475"/>
                  <a:chExt cx="700088" cy="26193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7" name="矩形 76"/>
                  <p:cNvSpPr/>
                  <p:nvPr/>
                </p:nvSpPr>
                <p:spPr>
                  <a:xfrm>
                    <a:off x="2247900" y="371475"/>
                    <a:ext cx="333375" cy="26193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2614613" y="1333500"/>
                    <a:ext cx="333375" cy="16478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59" name="橢圓 58"/>
                <p:cNvSpPr/>
                <p:nvPr/>
              </p:nvSpPr>
              <p:spPr>
                <a:xfrm>
                  <a:off x="4705350" y="1485900"/>
                  <a:ext cx="123825" cy="123825"/>
                </a:xfrm>
                <a:prstGeom prst="ellipse">
                  <a:avLst/>
                </a:prstGeom>
                <a:solidFill>
                  <a:srgbClr val="F2D58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0" name="橢圓 59"/>
                <p:cNvSpPr/>
                <p:nvPr/>
              </p:nvSpPr>
              <p:spPr>
                <a:xfrm>
                  <a:off x="4705350" y="1685925"/>
                  <a:ext cx="123825" cy="123825"/>
                </a:xfrm>
                <a:prstGeom prst="ellipse">
                  <a:avLst/>
                </a:prstGeom>
                <a:solidFill>
                  <a:srgbClr val="F9F2BF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1" name="文字方塊 33"/>
                <p:cNvSpPr txBox="1"/>
                <p:nvPr/>
              </p:nvSpPr>
              <p:spPr>
                <a:xfrm>
                  <a:off x="19050" y="47625"/>
                  <a:ext cx="581025" cy="2381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35,000</a:t>
                  </a:r>
                </a:p>
              </p:txBody>
            </p:sp>
            <p:sp>
              <p:nvSpPr>
                <p:cNvPr id="62" name="文字方塊 35"/>
                <p:cNvSpPr txBox="1"/>
                <p:nvPr/>
              </p:nvSpPr>
              <p:spPr>
                <a:xfrm>
                  <a:off x="0" y="2867024"/>
                  <a:ext cx="600076" cy="23812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</a:p>
              </p:txBody>
            </p:sp>
            <p:sp>
              <p:nvSpPr>
                <p:cNvPr id="63" name="文字方塊 36"/>
                <p:cNvSpPr txBox="1"/>
                <p:nvPr/>
              </p:nvSpPr>
              <p:spPr>
                <a:xfrm>
                  <a:off x="9524" y="450395"/>
                  <a:ext cx="590551" cy="2354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30,000</a:t>
                  </a:r>
                </a:p>
              </p:txBody>
            </p:sp>
            <p:sp>
              <p:nvSpPr>
                <p:cNvPr id="64" name="文字方塊 37"/>
                <p:cNvSpPr txBox="1"/>
                <p:nvPr/>
              </p:nvSpPr>
              <p:spPr>
                <a:xfrm>
                  <a:off x="9524" y="853166"/>
                  <a:ext cx="590551" cy="223159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25,000</a:t>
                  </a:r>
                </a:p>
              </p:txBody>
            </p:sp>
            <p:sp>
              <p:nvSpPr>
                <p:cNvPr id="65" name="文字方塊 38"/>
                <p:cNvSpPr txBox="1"/>
                <p:nvPr/>
              </p:nvSpPr>
              <p:spPr>
                <a:xfrm>
                  <a:off x="0" y="1255937"/>
                  <a:ext cx="600076" cy="22996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20,000</a:t>
                  </a:r>
                </a:p>
              </p:txBody>
            </p:sp>
            <p:sp>
              <p:nvSpPr>
                <p:cNvPr id="66" name="文字方塊 39"/>
                <p:cNvSpPr txBox="1"/>
                <p:nvPr/>
              </p:nvSpPr>
              <p:spPr>
                <a:xfrm>
                  <a:off x="9524" y="1658709"/>
                  <a:ext cx="590551" cy="22724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15,000</a:t>
                  </a:r>
                </a:p>
              </p:txBody>
            </p:sp>
            <p:sp>
              <p:nvSpPr>
                <p:cNvPr id="67" name="文字方塊 40"/>
                <p:cNvSpPr txBox="1"/>
                <p:nvPr/>
              </p:nvSpPr>
              <p:spPr>
                <a:xfrm>
                  <a:off x="0" y="2061479"/>
                  <a:ext cx="600076" cy="224521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10,000</a:t>
                  </a:r>
                </a:p>
              </p:txBody>
            </p:sp>
            <p:sp>
              <p:nvSpPr>
                <p:cNvPr id="68" name="文字方塊 41"/>
                <p:cNvSpPr txBox="1"/>
                <p:nvPr/>
              </p:nvSpPr>
              <p:spPr>
                <a:xfrm>
                  <a:off x="0" y="2464250"/>
                  <a:ext cx="600076" cy="2313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5,000</a:t>
                  </a:r>
                </a:p>
              </p:txBody>
            </p:sp>
            <p:sp>
              <p:nvSpPr>
                <p:cNvPr id="69" name="文字方塊 42"/>
                <p:cNvSpPr txBox="1"/>
                <p:nvPr/>
              </p:nvSpPr>
              <p:spPr>
                <a:xfrm>
                  <a:off x="923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2015</a:t>
                  </a:r>
                </a:p>
              </p:txBody>
            </p:sp>
            <p:sp>
              <p:nvSpPr>
                <p:cNvPr id="70" name="文字方塊 43"/>
                <p:cNvSpPr txBox="1"/>
                <p:nvPr/>
              </p:nvSpPr>
              <p:spPr>
                <a:xfrm>
                  <a:off x="3590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2017</a:t>
                  </a:r>
                </a:p>
              </p:txBody>
            </p:sp>
            <p:sp>
              <p:nvSpPr>
                <p:cNvPr id="71" name="文字方塊 44"/>
                <p:cNvSpPr txBox="1"/>
                <p:nvPr/>
              </p:nvSpPr>
              <p:spPr>
                <a:xfrm>
                  <a:off x="22574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2016</a:t>
                  </a:r>
                  <a:endParaRPr lang="en-US" altLang="zh-TW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72" name="文字方塊 45"/>
                <p:cNvSpPr txBox="1"/>
                <p:nvPr/>
              </p:nvSpPr>
              <p:spPr>
                <a:xfrm>
                  <a:off x="1106381" y="22642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27.89%</a:t>
                  </a:r>
                </a:p>
              </p:txBody>
            </p:sp>
            <p:sp>
              <p:nvSpPr>
                <p:cNvPr id="73" name="文字方塊 46"/>
                <p:cNvSpPr txBox="1"/>
                <p:nvPr/>
              </p:nvSpPr>
              <p:spPr>
                <a:xfrm>
                  <a:off x="2425568" y="13212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63.30%</a:t>
                  </a:r>
                </a:p>
              </p:txBody>
            </p:sp>
            <p:sp>
              <p:nvSpPr>
                <p:cNvPr id="74" name="文字方塊 47"/>
                <p:cNvSpPr txBox="1"/>
                <p:nvPr/>
              </p:nvSpPr>
              <p:spPr>
                <a:xfrm>
                  <a:off x="3764961" y="13974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64.81%</a:t>
                  </a:r>
                </a:p>
              </p:txBody>
            </p:sp>
            <p:sp>
              <p:nvSpPr>
                <p:cNvPr id="75" name="文字方塊 48"/>
                <p:cNvSpPr txBox="1"/>
                <p:nvPr/>
              </p:nvSpPr>
              <p:spPr>
                <a:xfrm>
                  <a:off x="4856319" y="1435551"/>
                  <a:ext cx="620315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出生人數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6" name="文字方塊 49"/>
                <p:cNvSpPr txBox="1"/>
                <p:nvPr/>
              </p:nvSpPr>
              <p:spPr>
                <a:xfrm>
                  <a:off x="4856319" y="163557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配送數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cxnSp>
            <p:nvCxnSpPr>
              <p:cNvPr id="53" name="直線接點 52"/>
              <p:cNvCxnSpPr/>
              <p:nvPr/>
            </p:nvCxnSpPr>
            <p:spPr>
              <a:xfrm>
                <a:off x="609600" y="152400"/>
                <a:ext cx="0" cy="288607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 flipH="1" flipV="1">
                <a:off x="561975" y="2981326"/>
                <a:ext cx="4029075" cy="1904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或是一些有經驗的媽媽可以幫忙解決的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6257394" y="800858"/>
            <a:ext cx="2197020" cy="504056"/>
            <a:chOff x="6063412" y="800858"/>
            <a:chExt cx="2391002" cy="50405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向下箭號 6"/>
            <p:cNvSpPr/>
            <p:nvPr/>
          </p:nvSpPr>
          <p:spPr>
            <a:xfrm>
              <a:off x="6063412" y="800858"/>
              <a:ext cx="360040" cy="50405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82168" y="800858"/>
              <a:ext cx="360040" cy="50405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8094374" y="800858"/>
              <a:ext cx="360040" cy="50405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95536" y="915566"/>
            <a:ext cx="8323332" cy="3106077"/>
            <a:chOff x="0" y="0"/>
            <a:chExt cx="10758786" cy="3916136"/>
          </a:xfrm>
        </p:grpSpPr>
        <p:cxnSp>
          <p:nvCxnSpPr>
            <p:cNvPr id="12" name="直線接點 11"/>
            <p:cNvCxnSpPr/>
            <p:nvPr/>
          </p:nvCxnSpPr>
          <p:spPr>
            <a:xfrm flipH="1" flipV="1">
              <a:off x="175023" y="1306286"/>
              <a:ext cx="4209" cy="2408681"/>
            </a:xfrm>
            <a:prstGeom prst="line">
              <a:avLst/>
            </a:prstGeom>
            <a:solidFill>
              <a:srgbClr val="F9F2BF"/>
            </a:solidFill>
            <a:ln w="3810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flipH="1">
              <a:off x="163286" y="3728570"/>
              <a:ext cx="682696" cy="1191"/>
            </a:xfrm>
            <a:prstGeom prst="line">
              <a:avLst/>
            </a:prstGeom>
            <a:solidFill>
              <a:srgbClr val="F9F2BF"/>
            </a:solidFill>
            <a:ln w="3810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H="1">
              <a:off x="176893" y="2435892"/>
              <a:ext cx="696304" cy="2977"/>
            </a:xfrm>
            <a:prstGeom prst="line">
              <a:avLst/>
            </a:prstGeom>
            <a:solidFill>
              <a:srgbClr val="F9F2BF"/>
            </a:solidFill>
            <a:ln w="3810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180275" y="1823357"/>
              <a:ext cx="801779" cy="214"/>
            </a:xfrm>
            <a:prstGeom prst="line">
              <a:avLst/>
            </a:prstGeom>
            <a:solidFill>
              <a:srgbClr val="F9F2BF"/>
            </a:solidFill>
            <a:ln w="3810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H="1" flipV="1">
              <a:off x="186156" y="3047320"/>
              <a:ext cx="519413" cy="894"/>
            </a:xfrm>
            <a:prstGeom prst="line">
              <a:avLst/>
            </a:prstGeom>
            <a:solidFill>
              <a:srgbClr val="F9F2BF"/>
            </a:solidFill>
            <a:ln w="3810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16"/>
            <p:cNvGrpSpPr/>
            <p:nvPr/>
          </p:nvGrpSpPr>
          <p:grpSpPr>
            <a:xfrm>
              <a:off x="0" y="0"/>
              <a:ext cx="10758786" cy="3916136"/>
              <a:chOff x="0" y="0"/>
              <a:chExt cx="10758786" cy="3916136"/>
            </a:xfrm>
          </p:grpSpPr>
          <p:grpSp>
            <p:nvGrpSpPr>
              <p:cNvPr id="18" name="群組 17"/>
              <p:cNvGrpSpPr/>
              <p:nvPr/>
            </p:nvGrpSpPr>
            <p:grpSpPr>
              <a:xfrm>
                <a:off x="492196" y="0"/>
                <a:ext cx="10266590" cy="3916136"/>
                <a:chOff x="492196" y="0"/>
                <a:chExt cx="10266590" cy="3916136"/>
              </a:xfrm>
            </p:grpSpPr>
            <p:grpSp>
              <p:nvGrpSpPr>
                <p:cNvPr id="26" name="群組 25"/>
                <p:cNvGrpSpPr/>
                <p:nvPr/>
              </p:nvGrpSpPr>
              <p:grpSpPr>
                <a:xfrm>
                  <a:off x="492196" y="489171"/>
                  <a:ext cx="9742715" cy="652962"/>
                  <a:chOff x="492196" y="489176"/>
                  <a:chExt cx="9885639" cy="683817"/>
                </a:xfrm>
              </p:grpSpPr>
              <p:cxnSp>
                <p:nvCxnSpPr>
                  <p:cNvPr id="105" name="直線接點 104"/>
                  <p:cNvCxnSpPr/>
                  <p:nvPr/>
                </p:nvCxnSpPr>
                <p:spPr>
                  <a:xfrm>
                    <a:off x="492196" y="675363"/>
                    <a:ext cx="9885639" cy="24001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線接點 105"/>
                  <p:cNvCxnSpPr/>
                  <p:nvPr/>
                </p:nvCxnSpPr>
                <p:spPr>
                  <a:xfrm flipV="1">
                    <a:off x="10352472" y="665388"/>
                    <a:ext cx="9524" cy="478632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線接點 106"/>
                  <p:cNvCxnSpPr/>
                  <p:nvPr/>
                </p:nvCxnSpPr>
                <p:spPr>
                  <a:xfrm flipH="1" flipV="1">
                    <a:off x="1755564" y="665388"/>
                    <a:ext cx="14288" cy="490538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線接點 107"/>
                  <p:cNvCxnSpPr/>
                  <p:nvPr/>
                </p:nvCxnSpPr>
                <p:spPr>
                  <a:xfrm flipH="1" flipV="1">
                    <a:off x="2983694" y="665388"/>
                    <a:ext cx="14288" cy="490538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線接點 108"/>
                  <p:cNvCxnSpPr/>
                  <p:nvPr/>
                </p:nvCxnSpPr>
                <p:spPr>
                  <a:xfrm flipH="1" flipV="1">
                    <a:off x="4211824" y="665388"/>
                    <a:ext cx="14288" cy="490538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線接點 109"/>
                  <p:cNvCxnSpPr/>
                  <p:nvPr/>
                </p:nvCxnSpPr>
                <p:spPr>
                  <a:xfrm flipV="1">
                    <a:off x="5477672" y="489176"/>
                    <a:ext cx="6566" cy="683817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線接點 110"/>
                  <p:cNvCxnSpPr/>
                  <p:nvPr/>
                </p:nvCxnSpPr>
                <p:spPr>
                  <a:xfrm flipH="1" flipV="1">
                    <a:off x="6668084" y="665388"/>
                    <a:ext cx="14288" cy="490538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線接點 111"/>
                  <p:cNvCxnSpPr/>
                  <p:nvPr/>
                </p:nvCxnSpPr>
                <p:spPr>
                  <a:xfrm flipH="1" flipV="1">
                    <a:off x="7896214" y="665388"/>
                    <a:ext cx="14288" cy="490538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線接點 112"/>
                  <p:cNvCxnSpPr/>
                  <p:nvPr/>
                </p:nvCxnSpPr>
                <p:spPr>
                  <a:xfrm flipH="1" flipV="1">
                    <a:off x="9124344" y="665388"/>
                    <a:ext cx="14288" cy="490538"/>
                  </a:xfrm>
                  <a:prstGeom prst="line">
                    <a:avLst/>
                  </a:prstGeom>
                  <a:ln w="50800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圓角矩形 26"/>
                <p:cNvSpPr/>
                <p:nvPr/>
              </p:nvSpPr>
              <p:spPr>
                <a:xfrm>
                  <a:off x="4811785" y="0"/>
                  <a:ext cx="1189265" cy="489176"/>
                </a:xfrm>
                <a:prstGeom prst="roundRect">
                  <a:avLst/>
                </a:prstGeom>
                <a:solidFill>
                  <a:srgbClr val="F4E784"/>
                </a:solidFill>
                <a:ln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TW" altLang="en-US" sz="180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網頁</a:t>
                  </a:r>
                </a:p>
              </p:txBody>
            </p:sp>
            <p:grpSp>
              <p:nvGrpSpPr>
                <p:cNvPr id="28" name="群組 27"/>
                <p:cNvGrpSpPr/>
                <p:nvPr/>
              </p:nvGrpSpPr>
              <p:grpSpPr>
                <a:xfrm>
                  <a:off x="1238250" y="842623"/>
                  <a:ext cx="9519448" cy="496320"/>
                  <a:chOff x="1238250" y="842623"/>
                  <a:chExt cx="9519448" cy="496320"/>
                </a:xfrm>
                <a:solidFill>
                  <a:srgbClr val="F4E784"/>
                </a:solidFill>
              </p:grpSpPr>
              <p:sp>
                <p:nvSpPr>
                  <p:cNvPr id="97" name="圓角矩形 96"/>
                  <p:cNvSpPr/>
                  <p:nvPr/>
                </p:nvSpPr>
                <p:spPr>
                  <a:xfrm>
                    <a:off x="1238250" y="854529"/>
                    <a:ext cx="1069795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寶寶資料</a:t>
                    </a:r>
                  </a:p>
                </p:txBody>
              </p:sp>
              <p:sp>
                <p:nvSpPr>
                  <p:cNvPr id="98" name="圓角矩形 97"/>
                  <p:cNvSpPr/>
                  <p:nvPr/>
                </p:nvSpPr>
                <p:spPr>
                  <a:xfrm>
                    <a:off x="2454091" y="854529"/>
                    <a:ext cx="1059589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疫苗施打</a:t>
                    </a:r>
                  </a:p>
                </p:txBody>
              </p:sp>
              <p:sp>
                <p:nvSpPr>
                  <p:cNvPr id="99" name="圓角矩形 98"/>
                  <p:cNvSpPr/>
                  <p:nvPr/>
                </p:nvSpPr>
                <p:spPr>
                  <a:xfrm>
                    <a:off x="3659726" y="854529"/>
                    <a:ext cx="1059589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里程碑</a:t>
                    </a:r>
                  </a:p>
                </p:txBody>
              </p:sp>
              <p:sp>
                <p:nvSpPr>
                  <p:cNvPr id="100" name="圓角矩形 99"/>
                  <p:cNvSpPr/>
                  <p:nvPr/>
                </p:nvSpPr>
                <p:spPr>
                  <a:xfrm>
                    <a:off x="6070997" y="854529"/>
                    <a:ext cx="1069794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日記</a:t>
                    </a:r>
                  </a:p>
                </p:txBody>
              </p:sp>
              <p:sp>
                <p:nvSpPr>
                  <p:cNvPr id="101" name="圓角矩形 100"/>
                  <p:cNvSpPr/>
                  <p:nvPr/>
                </p:nvSpPr>
                <p:spPr>
                  <a:xfrm>
                    <a:off x="7286837" y="854529"/>
                    <a:ext cx="1059589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討論區</a:t>
                    </a:r>
                  </a:p>
                </p:txBody>
              </p:sp>
              <p:sp>
                <p:nvSpPr>
                  <p:cNvPr id="102" name="圓角矩形 101"/>
                  <p:cNvSpPr/>
                  <p:nvPr/>
                </p:nvSpPr>
                <p:spPr>
                  <a:xfrm>
                    <a:off x="8492472" y="854529"/>
                    <a:ext cx="1059589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孕期知識</a:t>
                    </a:r>
                  </a:p>
                </p:txBody>
              </p:sp>
              <p:sp>
                <p:nvSpPr>
                  <p:cNvPr id="103" name="圓角矩形 102"/>
                  <p:cNvSpPr/>
                  <p:nvPr/>
                </p:nvSpPr>
                <p:spPr>
                  <a:xfrm>
                    <a:off x="9698108" y="842623"/>
                    <a:ext cx="1059590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小孩教育</a:t>
                    </a:r>
                  </a:p>
                </p:txBody>
              </p:sp>
              <p:sp>
                <p:nvSpPr>
                  <p:cNvPr id="104" name="圓角矩形 103"/>
                  <p:cNvSpPr/>
                  <p:nvPr/>
                </p:nvSpPr>
                <p:spPr>
                  <a:xfrm>
                    <a:off x="4871520" y="854529"/>
                    <a:ext cx="1069795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成長紀錄</a:t>
                    </a:r>
                  </a:p>
                </p:txBody>
              </p:sp>
            </p:grpSp>
            <p:grpSp>
              <p:nvGrpSpPr>
                <p:cNvPr id="29" name="群組 28"/>
                <p:cNvGrpSpPr/>
                <p:nvPr/>
              </p:nvGrpSpPr>
              <p:grpSpPr>
                <a:xfrm>
                  <a:off x="1380204" y="1330647"/>
                  <a:ext cx="869002" cy="1985866"/>
                  <a:chOff x="1380204" y="1330647"/>
                  <a:chExt cx="869002" cy="1985866"/>
                </a:xfrm>
                <a:solidFill>
                  <a:srgbClr val="F9F2BF"/>
                </a:solidFill>
              </p:grpSpPr>
              <p:grpSp>
                <p:nvGrpSpPr>
                  <p:cNvPr id="89" name="群組 88"/>
                  <p:cNvGrpSpPr/>
                  <p:nvPr/>
                </p:nvGrpSpPr>
                <p:grpSpPr>
                  <a:xfrm rot="16200000">
                    <a:off x="747975" y="1962876"/>
                    <a:ext cx="1744782" cy="480324"/>
                    <a:chOff x="748034" y="1962868"/>
                    <a:chExt cx="7373028" cy="490540"/>
                  </a:xfrm>
                  <a:grpFill/>
                </p:grpSpPr>
                <p:cxnSp>
                  <p:nvCxnSpPr>
                    <p:cNvPr id="93" name="直線接點 92"/>
                    <p:cNvCxnSpPr/>
                    <p:nvPr/>
                  </p:nvCxnSpPr>
                  <p:spPr>
                    <a:xfrm rot="5400000" flipH="1" flipV="1">
                      <a:off x="4430634" y="-1703436"/>
                      <a:ext cx="7827" cy="737302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線接點 93"/>
                    <p:cNvCxnSpPr/>
                    <p:nvPr/>
                  </p:nvCxnSpPr>
                  <p:spPr>
                    <a:xfrm flipH="1" flipV="1">
                      <a:off x="3427809" y="1962869"/>
                      <a:ext cx="14287" cy="490539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線接點 94"/>
                    <p:cNvCxnSpPr/>
                    <p:nvPr/>
                  </p:nvCxnSpPr>
                  <p:spPr>
                    <a:xfrm flipH="1" flipV="1">
                      <a:off x="6011552" y="1962869"/>
                      <a:ext cx="14287" cy="490539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線接點 95"/>
                    <p:cNvCxnSpPr/>
                    <p:nvPr/>
                  </p:nvCxnSpPr>
                  <p:spPr>
                    <a:xfrm flipH="1" flipV="1">
                      <a:off x="844053" y="1962868"/>
                      <a:ext cx="14287" cy="490539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0" name="圓角矩形 89"/>
                  <p:cNvSpPr/>
                  <p:nvPr/>
                </p:nvSpPr>
                <p:spPr>
                  <a:xfrm>
                    <a:off x="1604566" y="1551895"/>
                    <a:ext cx="644640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新增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91" name="圓角矩形 90"/>
                  <p:cNvSpPr/>
                  <p:nvPr/>
                </p:nvSpPr>
                <p:spPr>
                  <a:xfrm>
                    <a:off x="1604566" y="2191998"/>
                    <a:ext cx="644640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刪除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92" name="圓角矩形 91"/>
                  <p:cNvSpPr/>
                  <p:nvPr/>
                </p:nvSpPr>
                <p:spPr>
                  <a:xfrm>
                    <a:off x="1604566" y="2832099"/>
                    <a:ext cx="644640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</a:t>
                    </a:r>
                    <a:r>
                      <a:rPr lang="zh-TW" altLang="en-US" sz="1050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0" name="群組 29"/>
                <p:cNvGrpSpPr/>
                <p:nvPr/>
              </p:nvGrpSpPr>
              <p:grpSpPr>
                <a:xfrm>
                  <a:off x="9899561" y="1330625"/>
                  <a:ext cx="859225" cy="1332294"/>
                  <a:chOff x="9899561" y="1330625"/>
                  <a:chExt cx="859225" cy="1332294"/>
                </a:xfrm>
                <a:solidFill>
                  <a:srgbClr val="F9F2BF"/>
                </a:solidFill>
              </p:grpSpPr>
              <p:grpSp>
                <p:nvGrpSpPr>
                  <p:cNvPr id="83" name="群組 82"/>
                  <p:cNvGrpSpPr/>
                  <p:nvPr/>
                </p:nvGrpSpPr>
                <p:grpSpPr>
                  <a:xfrm rot="16200000">
                    <a:off x="9570907" y="1659279"/>
                    <a:ext cx="1137712" cy="480403"/>
                    <a:chOff x="9570639" y="1659313"/>
                    <a:chExt cx="4811322" cy="490538"/>
                  </a:xfrm>
                  <a:grpFill/>
                </p:grpSpPr>
                <p:cxnSp>
                  <p:nvCxnSpPr>
                    <p:cNvPr id="86" name="直線接點 85"/>
                    <p:cNvCxnSpPr/>
                    <p:nvPr/>
                  </p:nvCxnSpPr>
                  <p:spPr>
                    <a:xfrm rot="5400000" flipH="1" flipV="1">
                      <a:off x="11975695" y="-743346"/>
                      <a:ext cx="1210" cy="4811322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線接點 86"/>
                    <p:cNvCxnSpPr/>
                    <p:nvPr/>
                  </p:nvCxnSpPr>
                  <p:spPr>
                    <a:xfrm flipH="1" flipV="1">
                      <a:off x="9688763" y="1659313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線接點 87"/>
                    <p:cNvCxnSpPr/>
                    <p:nvPr/>
                  </p:nvCxnSpPr>
                  <p:spPr>
                    <a:xfrm flipH="1" flipV="1">
                      <a:off x="12272515" y="1659313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4" name="圓角矩形 83"/>
                  <p:cNvSpPr/>
                  <p:nvPr/>
                </p:nvSpPr>
                <p:spPr>
                  <a:xfrm>
                    <a:off x="10114148" y="1551895"/>
                    <a:ext cx="644638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清單</a:t>
                    </a:r>
                  </a:p>
                </p:txBody>
              </p:sp>
              <p:sp>
                <p:nvSpPr>
                  <p:cNvPr id="85" name="圓角矩形 84"/>
                  <p:cNvSpPr/>
                  <p:nvPr/>
                </p:nvSpPr>
                <p:spPr>
                  <a:xfrm>
                    <a:off x="10114148" y="2178505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1" name="群組 30"/>
                <p:cNvGrpSpPr/>
                <p:nvPr/>
              </p:nvGrpSpPr>
              <p:grpSpPr>
                <a:xfrm>
                  <a:off x="2627246" y="1330626"/>
                  <a:ext cx="858947" cy="1332293"/>
                  <a:chOff x="2627246" y="1330626"/>
                  <a:chExt cx="858947" cy="1332293"/>
                </a:xfrm>
                <a:solidFill>
                  <a:srgbClr val="F9F2BF"/>
                </a:solidFill>
              </p:grpSpPr>
              <p:grpSp>
                <p:nvGrpSpPr>
                  <p:cNvPr id="77" name="群組 76"/>
                  <p:cNvGrpSpPr/>
                  <p:nvPr/>
                </p:nvGrpSpPr>
                <p:grpSpPr>
                  <a:xfrm rot="16200000">
                    <a:off x="2313078" y="1644794"/>
                    <a:ext cx="1118873" cy="490538"/>
                    <a:chOff x="2313078" y="1644794"/>
                    <a:chExt cx="4732181" cy="490538"/>
                  </a:xfrm>
                  <a:grpFill/>
                </p:grpSpPr>
                <p:cxnSp>
                  <p:nvCxnSpPr>
                    <p:cNvPr id="80" name="直線接點 79"/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4672927" y="-712659"/>
                      <a:ext cx="12484" cy="4732181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線接點 80"/>
                    <p:cNvCxnSpPr/>
                    <p:nvPr/>
                  </p:nvCxnSpPr>
                  <p:spPr>
                    <a:xfrm flipH="1" flipV="1">
                      <a:off x="2352050" y="1644794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線接點 81"/>
                    <p:cNvCxnSpPr/>
                    <p:nvPr/>
                  </p:nvCxnSpPr>
                  <p:spPr>
                    <a:xfrm flipH="1" flipV="1">
                      <a:off x="4935802" y="1644794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8" name="圓角矩形 77"/>
                  <p:cNvSpPr/>
                  <p:nvPr/>
                </p:nvSpPr>
                <p:spPr>
                  <a:xfrm>
                    <a:off x="2841554" y="1551895"/>
                    <a:ext cx="644639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更新</a:t>
                    </a:r>
                  </a:p>
                </p:txBody>
              </p:sp>
              <p:sp>
                <p:nvSpPr>
                  <p:cNvPr id="79" name="圓角矩形 78"/>
                  <p:cNvSpPr/>
                  <p:nvPr/>
                </p:nvSpPr>
                <p:spPr>
                  <a:xfrm>
                    <a:off x="2841554" y="2178505"/>
                    <a:ext cx="644639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2" name="群組 31"/>
                <p:cNvGrpSpPr/>
                <p:nvPr/>
              </p:nvGrpSpPr>
              <p:grpSpPr>
                <a:xfrm>
                  <a:off x="3846162" y="1330626"/>
                  <a:ext cx="850429" cy="1332293"/>
                  <a:chOff x="3846162" y="1330626"/>
                  <a:chExt cx="850429" cy="1332293"/>
                </a:xfrm>
                <a:solidFill>
                  <a:srgbClr val="F9F2BF"/>
                </a:solidFill>
              </p:grpSpPr>
              <p:grpSp>
                <p:nvGrpSpPr>
                  <p:cNvPr id="71" name="群組 70"/>
                  <p:cNvGrpSpPr/>
                  <p:nvPr/>
                </p:nvGrpSpPr>
                <p:grpSpPr>
                  <a:xfrm rot="16200000">
                    <a:off x="3517487" y="1659301"/>
                    <a:ext cx="1137711" cy="480361"/>
                    <a:chOff x="3517374" y="1659315"/>
                    <a:chExt cx="4811317" cy="490538"/>
                  </a:xfrm>
                  <a:grpFill/>
                </p:grpSpPr>
                <p:cxnSp>
                  <p:nvCxnSpPr>
                    <p:cNvPr id="74" name="直線接點 73"/>
                    <p:cNvCxnSpPr/>
                    <p:nvPr/>
                  </p:nvCxnSpPr>
                  <p:spPr>
                    <a:xfrm rot="5400000" flipH="1" flipV="1">
                      <a:off x="5919273" y="-740189"/>
                      <a:ext cx="7519" cy="481131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線接點 74"/>
                    <p:cNvCxnSpPr/>
                    <p:nvPr/>
                  </p:nvCxnSpPr>
                  <p:spPr>
                    <a:xfrm flipH="1" flipV="1">
                      <a:off x="3635499" y="1659315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線接點 75"/>
                    <p:cNvCxnSpPr/>
                    <p:nvPr/>
                  </p:nvCxnSpPr>
                  <p:spPr>
                    <a:xfrm flipH="1" flipV="1">
                      <a:off x="6219251" y="1659315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" name="圓角矩形 71"/>
                  <p:cNvSpPr/>
                  <p:nvPr/>
                </p:nvSpPr>
                <p:spPr>
                  <a:xfrm>
                    <a:off x="4051952" y="1551895"/>
                    <a:ext cx="644639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更新</a:t>
                    </a:r>
                  </a:p>
                </p:txBody>
              </p:sp>
              <p:sp>
                <p:nvSpPr>
                  <p:cNvPr id="73" name="圓角矩形 72"/>
                  <p:cNvSpPr/>
                  <p:nvPr/>
                </p:nvSpPr>
                <p:spPr>
                  <a:xfrm>
                    <a:off x="4051952" y="2178505"/>
                    <a:ext cx="644639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3" name="群組 32"/>
                <p:cNvGrpSpPr/>
                <p:nvPr/>
              </p:nvGrpSpPr>
              <p:grpSpPr>
                <a:xfrm>
                  <a:off x="5054740" y="1336114"/>
                  <a:ext cx="870787" cy="2580022"/>
                  <a:chOff x="5054740" y="1336114"/>
                  <a:chExt cx="870787" cy="2580022"/>
                </a:xfrm>
                <a:solidFill>
                  <a:srgbClr val="F9F2BF"/>
                </a:solidFill>
              </p:grpSpPr>
              <p:grpSp>
                <p:nvGrpSpPr>
                  <p:cNvPr id="61" name="群組 60"/>
                  <p:cNvGrpSpPr/>
                  <p:nvPr/>
                </p:nvGrpSpPr>
                <p:grpSpPr>
                  <a:xfrm rot="16200000">
                    <a:off x="4133611" y="2257243"/>
                    <a:ext cx="2333072" cy="490813"/>
                    <a:chOff x="4133541" y="2257250"/>
                    <a:chExt cx="9859004" cy="501226"/>
                  </a:xfrm>
                  <a:grpFill/>
                </p:grpSpPr>
                <p:cxnSp>
                  <p:nvCxnSpPr>
                    <p:cNvPr id="66" name="直線接點 65"/>
                    <p:cNvCxnSpPr/>
                    <p:nvPr/>
                  </p:nvCxnSpPr>
                  <p:spPr>
                    <a:xfrm rot="5400000" flipV="1">
                      <a:off x="9056063" y="-2662877"/>
                      <a:ext cx="13959" cy="9859004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直線接點 66"/>
                    <p:cNvCxnSpPr/>
                    <p:nvPr/>
                  </p:nvCxnSpPr>
                  <p:spPr>
                    <a:xfrm flipH="1" flipV="1">
                      <a:off x="4155040" y="2257250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線接點 67"/>
                    <p:cNvCxnSpPr/>
                    <p:nvPr/>
                  </p:nvCxnSpPr>
                  <p:spPr>
                    <a:xfrm flipH="1" flipV="1">
                      <a:off x="9322540" y="2257250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線接點 68"/>
                    <p:cNvCxnSpPr/>
                    <p:nvPr/>
                  </p:nvCxnSpPr>
                  <p:spPr>
                    <a:xfrm flipH="1" flipV="1">
                      <a:off x="11906292" y="2267938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線接點 69"/>
                    <p:cNvCxnSpPr/>
                    <p:nvPr/>
                  </p:nvCxnSpPr>
                  <p:spPr>
                    <a:xfrm flipH="1" flipV="1">
                      <a:off x="6738788" y="2257250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2" name="圓角矩形 61"/>
                  <p:cNvSpPr/>
                  <p:nvPr/>
                </p:nvSpPr>
                <p:spPr>
                  <a:xfrm>
                    <a:off x="5270683" y="1551895"/>
                    <a:ext cx="654844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新增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63" name="圓角矩形 62"/>
                  <p:cNvSpPr/>
                  <p:nvPr/>
                </p:nvSpPr>
                <p:spPr>
                  <a:xfrm>
                    <a:off x="5270683" y="2178505"/>
                    <a:ext cx="654844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刪除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64" name="圓角矩形 63"/>
                  <p:cNvSpPr/>
                  <p:nvPr/>
                </p:nvSpPr>
                <p:spPr>
                  <a:xfrm>
                    <a:off x="5270683" y="2805113"/>
                    <a:ext cx="654844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更新</a:t>
                    </a:r>
                  </a:p>
                </p:txBody>
              </p:sp>
              <p:sp>
                <p:nvSpPr>
                  <p:cNvPr id="65" name="圓角矩形 64"/>
                  <p:cNvSpPr/>
                  <p:nvPr/>
                </p:nvSpPr>
                <p:spPr>
                  <a:xfrm>
                    <a:off x="5270683" y="3431722"/>
                    <a:ext cx="654844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4" name="群組 33"/>
                <p:cNvGrpSpPr/>
                <p:nvPr/>
              </p:nvGrpSpPr>
              <p:grpSpPr>
                <a:xfrm>
                  <a:off x="6310304" y="1330623"/>
                  <a:ext cx="817289" cy="2585513"/>
                  <a:chOff x="6310304" y="1330623"/>
                  <a:chExt cx="817289" cy="2585513"/>
                </a:xfrm>
                <a:solidFill>
                  <a:srgbClr val="F9F2BF"/>
                </a:solidFill>
              </p:grpSpPr>
              <p:grpSp>
                <p:nvGrpSpPr>
                  <p:cNvPr id="51" name="群組 50"/>
                  <p:cNvGrpSpPr/>
                  <p:nvPr/>
                </p:nvGrpSpPr>
                <p:grpSpPr>
                  <a:xfrm rot="16200000">
                    <a:off x="5386293" y="2254634"/>
                    <a:ext cx="2338559" cy="490538"/>
                    <a:chOff x="5334175" y="2259737"/>
                    <a:chExt cx="9882187" cy="490538"/>
                  </a:xfrm>
                  <a:grpFill/>
                </p:grpSpPr>
                <p:cxnSp>
                  <p:nvCxnSpPr>
                    <p:cNvPr id="56" name="直線接點 55"/>
                    <p:cNvCxnSpPr/>
                    <p:nvPr/>
                  </p:nvCxnSpPr>
                  <p:spPr>
                    <a:xfrm>
                      <a:off x="5334175" y="2262132"/>
                      <a:ext cx="9882187" cy="0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線接點 56"/>
                    <p:cNvCxnSpPr/>
                    <p:nvPr/>
                  </p:nvCxnSpPr>
                  <p:spPr>
                    <a:xfrm flipH="1" flipV="1">
                      <a:off x="5355662" y="2259737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線接點 57"/>
                    <p:cNvCxnSpPr/>
                    <p:nvPr/>
                  </p:nvCxnSpPr>
                  <p:spPr>
                    <a:xfrm flipH="1" flipV="1">
                      <a:off x="10523162" y="2259737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線接點 58"/>
                    <p:cNvCxnSpPr/>
                    <p:nvPr/>
                  </p:nvCxnSpPr>
                  <p:spPr>
                    <a:xfrm flipH="1" flipV="1">
                      <a:off x="13106914" y="2259737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線接點 59"/>
                    <p:cNvCxnSpPr/>
                    <p:nvPr/>
                  </p:nvCxnSpPr>
                  <p:spPr>
                    <a:xfrm flipH="1" flipV="1">
                      <a:off x="7939410" y="2259737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2" name="圓角矩形 51"/>
                  <p:cNvSpPr/>
                  <p:nvPr/>
                </p:nvSpPr>
                <p:spPr>
                  <a:xfrm>
                    <a:off x="6482955" y="1551895"/>
                    <a:ext cx="644638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新增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53" name="圓角矩形 52"/>
                  <p:cNvSpPr/>
                  <p:nvPr/>
                </p:nvSpPr>
                <p:spPr>
                  <a:xfrm>
                    <a:off x="6482955" y="2178505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刪除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54" name="圓角矩形 53"/>
                  <p:cNvSpPr/>
                  <p:nvPr/>
                </p:nvSpPr>
                <p:spPr>
                  <a:xfrm>
                    <a:off x="6482955" y="2805113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更新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55" name="圓角矩形 54"/>
                  <p:cNvSpPr/>
                  <p:nvPr/>
                </p:nvSpPr>
                <p:spPr>
                  <a:xfrm>
                    <a:off x="6482955" y="3431722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5" name="群組 34"/>
                <p:cNvGrpSpPr/>
                <p:nvPr/>
              </p:nvGrpSpPr>
              <p:grpSpPr>
                <a:xfrm>
                  <a:off x="7471304" y="1330625"/>
                  <a:ext cx="866687" cy="1958902"/>
                  <a:chOff x="7471304" y="1330625"/>
                  <a:chExt cx="866687" cy="1958902"/>
                </a:xfrm>
                <a:solidFill>
                  <a:srgbClr val="F9F2BF"/>
                </a:solidFill>
              </p:grpSpPr>
              <p:grpSp>
                <p:nvGrpSpPr>
                  <p:cNvPr id="43" name="群組 42"/>
                  <p:cNvGrpSpPr/>
                  <p:nvPr/>
                </p:nvGrpSpPr>
                <p:grpSpPr>
                  <a:xfrm rot="16200000">
                    <a:off x="6846618" y="1955311"/>
                    <a:ext cx="1740508" cy="491136"/>
                    <a:chOff x="6846617" y="1955310"/>
                    <a:chExt cx="7356509" cy="491136"/>
                  </a:xfrm>
                  <a:grpFill/>
                </p:grpSpPr>
                <p:cxnSp>
                  <p:nvCxnSpPr>
                    <p:cNvPr id="47" name="直線接點 46"/>
                    <p:cNvCxnSpPr/>
                    <p:nvPr/>
                  </p:nvCxnSpPr>
                  <p:spPr>
                    <a:xfrm rot="5400000" flipV="1">
                      <a:off x="10523375" y="-1721448"/>
                      <a:ext cx="2993" cy="7356509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線接點 47"/>
                    <p:cNvCxnSpPr/>
                    <p:nvPr/>
                  </p:nvCxnSpPr>
                  <p:spPr>
                    <a:xfrm flipH="1" flipV="1">
                      <a:off x="9509928" y="1955908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線接點 48"/>
                    <p:cNvCxnSpPr/>
                    <p:nvPr/>
                  </p:nvCxnSpPr>
                  <p:spPr>
                    <a:xfrm flipH="1" flipV="1">
                      <a:off x="12093680" y="1955908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線接點 49"/>
                    <p:cNvCxnSpPr/>
                    <p:nvPr/>
                  </p:nvCxnSpPr>
                  <p:spPr>
                    <a:xfrm flipH="1" flipV="1">
                      <a:off x="6926176" y="1955908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4" name="圓角矩形 43"/>
                  <p:cNvSpPr/>
                  <p:nvPr/>
                </p:nvSpPr>
                <p:spPr>
                  <a:xfrm>
                    <a:off x="7693353" y="1551895"/>
                    <a:ext cx="644638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文章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45" name="圓角矩形 44"/>
                  <p:cNvSpPr/>
                  <p:nvPr/>
                </p:nvSpPr>
                <p:spPr>
                  <a:xfrm>
                    <a:off x="7693353" y="2178505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留言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46" name="圓角矩形 45"/>
                  <p:cNvSpPr/>
                  <p:nvPr/>
                </p:nvSpPr>
                <p:spPr>
                  <a:xfrm>
                    <a:off x="7693353" y="2805113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按</a:t>
                    </a:r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讚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6" name="群組 35"/>
                <p:cNvGrpSpPr/>
                <p:nvPr/>
              </p:nvGrpSpPr>
              <p:grpSpPr>
                <a:xfrm>
                  <a:off x="8680513" y="1330624"/>
                  <a:ext cx="891388" cy="1332295"/>
                  <a:chOff x="8680513" y="1330624"/>
                  <a:chExt cx="891388" cy="1332295"/>
                </a:xfrm>
                <a:solidFill>
                  <a:srgbClr val="F9F2BF"/>
                </a:solidFill>
              </p:grpSpPr>
              <p:grpSp>
                <p:nvGrpSpPr>
                  <p:cNvPr id="37" name="群組 36"/>
                  <p:cNvGrpSpPr/>
                  <p:nvPr/>
                </p:nvGrpSpPr>
                <p:grpSpPr>
                  <a:xfrm rot="16200000">
                    <a:off x="8361688" y="1649449"/>
                    <a:ext cx="1128187" cy="490538"/>
                    <a:chOff x="8361688" y="1649449"/>
                    <a:chExt cx="4772165" cy="490538"/>
                  </a:xfrm>
                  <a:grpFill/>
                </p:grpSpPr>
                <p:cxnSp>
                  <p:nvCxnSpPr>
                    <p:cNvPr id="40" name="直線接點 39"/>
                    <p:cNvCxnSpPr/>
                    <p:nvPr/>
                  </p:nvCxnSpPr>
                  <p:spPr>
                    <a:xfrm rot="5400000" flipH="1" flipV="1">
                      <a:off x="10744654" y="-731121"/>
                      <a:ext cx="6234" cy="4772165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線接點 40"/>
                    <p:cNvCxnSpPr/>
                    <p:nvPr/>
                  </p:nvCxnSpPr>
                  <p:spPr>
                    <a:xfrm flipH="1" flipV="1">
                      <a:off x="8440655" y="1649449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直線接點 41"/>
                    <p:cNvCxnSpPr/>
                    <p:nvPr/>
                  </p:nvCxnSpPr>
                  <p:spPr>
                    <a:xfrm flipH="1" flipV="1">
                      <a:off x="11024407" y="1649449"/>
                      <a:ext cx="14287" cy="49053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圓角矩形 37"/>
                  <p:cNvSpPr/>
                  <p:nvPr/>
                </p:nvSpPr>
                <p:spPr>
                  <a:xfrm>
                    <a:off x="8927263" y="1551895"/>
                    <a:ext cx="644638" cy="484415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清單</a:t>
                    </a:r>
                    <a:endParaRPr lang="zh-TW" altLang="en-US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9" name="圓角矩形 38"/>
                  <p:cNvSpPr/>
                  <p:nvPr/>
                </p:nvSpPr>
                <p:spPr>
                  <a:xfrm>
                    <a:off x="8927263" y="2178505"/>
                    <a:ext cx="644638" cy="484414"/>
                  </a:xfrm>
                  <a:prstGeom prst="roundRect">
                    <a:avLst/>
                  </a:prstGeom>
                  <a:grpFill/>
                  <a:ln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TW" altLang="en-US" sz="1050" dirty="0" smtClean="0">
                        <a:ln w="3175"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查詢</a:t>
                    </a:r>
                    <a:endParaRPr lang="en-US" altLang="zh-TW" sz="1050" dirty="0">
                      <a:ln w="3175"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cxnSp>
            <p:nvCxnSpPr>
              <p:cNvPr id="19" name="直線接點 18"/>
              <p:cNvCxnSpPr/>
              <p:nvPr/>
            </p:nvCxnSpPr>
            <p:spPr>
              <a:xfrm flipV="1">
                <a:off x="513129" y="652118"/>
                <a:ext cx="15457" cy="473732"/>
              </a:xfrm>
              <a:prstGeom prst="line">
                <a:avLst/>
              </a:prstGeom>
              <a:ln w="50800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圓角矩形 19"/>
              <p:cNvSpPr/>
              <p:nvPr/>
            </p:nvSpPr>
            <p:spPr>
              <a:xfrm>
                <a:off x="0" y="854529"/>
                <a:ext cx="1069795" cy="484414"/>
              </a:xfrm>
              <a:prstGeom prst="roundRect">
                <a:avLst/>
              </a:prstGeom>
              <a:solidFill>
                <a:srgbClr val="F4E784"/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dirty="0">
                    <a:ln w="3175"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會員</a:t>
                </a:r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366316" y="1551895"/>
                <a:ext cx="644640" cy="484415"/>
              </a:xfrm>
              <a:prstGeom prst="roundRect">
                <a:avLst/>
              </a:prstGeom>
              <a:solidFill>
                <a:srgbClr val="F9F2BF"/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050" dirty="0" smtClean="0">
                    <a:ln w="3175"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新增</a:t>
                </a:r>
                <a:endParaRPr lang="en-US" altLang="zh-TW" sz="1050" dirty="0">
                  <a:ln w="3175"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366316" y="2191998"/>
                <a:ext cx="644640" cy="484414"/>
              </a:xfrm>
              <a:prstGeom prst="roundRect">
                <a:avLst/>
              </a:prstGeom>
              <a:solidFill>
                <a:srgbClr val="F9F2BF"/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050" dirty="0" smtClean="0">
                    <a:ln w="3175"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刪除</a:t>
                </a:r>
                <a:endParaRPr lang="en-US" altLang="zh-TW" sz="1050" dirty="0">
                  <a:ln w="3175"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>
              <a:xfrm>
                <a:off x="366316" y="2832099"/>
                <a:ext cx="644640" cy="484414"/>
              </a:xfrm>
              <a:prstGeom prst="roundRect">
                <a:avLst/>
              </a:prstGeom>
              <a:solidFill>
                <a:srgbClr val="F9F2BF"/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050" dirty="0" smtClean="0">
                    <a:ln w="3175"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</a:t>
                </a:r>
                <a:endParaRPr lang="en-US" altLang="zh-TW" sz="1050" dirty="0">
                  <a:ln w="3175"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366316" y="3431722"/>
                <a:ext cx="644640" cy="484414"/>
              </a:xfrm>
              <a:prstGeom prst="roundRect">
                <a:avLst/>
              </a:prstGeom>
              <a:solidFill>
                <a:srgbClr val="F9F2BF"/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050" dirty="0" smtClean="0">
                    <a:ln w="3175"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查詢</a:t>
                </a:r>
                <a:endParaRPr lang="en-US" altLang="zh-TW" sz="1050" dirty="0">
                  <a:ln w="3175"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14" name="文字方塊 113"/>
          <p:cNvSpPr txBox="1"/>
          <p:nvPr/>
        </p:nvSpPr>
        <p:spPr>
          <a:xfrm>
            <a:off x="8532440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467</Words>
  <Application>Microsoft Office PowerPoint</Application>
  <PresentationFormat>如螢幕大小 (16:9)</PresentationFormat>
  <Paragraphs>177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新細明體</vt:lpstr>
      <vt:lpstr>Muli</vt:lpstr>
      <vt:lpstr>Muli Light</vt:lpstr>
      <vt:lpstr>微軟正黑體</vt:lpstr>
      <vt:lpstr>Arial</vt:lpstr>
      <vt:lpstr>Adobe Hebrew</vt:lpstr>
      <vt:lpstr>Microsoft Yi Baiti</vt:lpstr>
      <vt:lpstr>Aharoni</vt:lpstr>
      <vt:lpstr>Amatic SC</vt:lpstr>
      <vt:lpstr>Quickly template</vt:lpstr>
      <vt:lpstr>Babyhub</vt:lpstr>
      <vt:lpstr>PowerPoint 簡報</vt:lpstr>
      <vt:lpstr>前言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廖翊晴</cp:lastModifiedBy>
  <cp:revision>120</cp:revision>
  <dcterms:modified xsi:type="dcterms:W3CDTF">2018-12-01T16:10:33Z</dcterms:modified>
</cp:coreProperties>
</file>